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healthy individuals skin microbiome is stable over 8 weeks, but not in atopic dermatitis patients who show significant increase in </a:t>
            </a:r>
            <a:r>
              <a:rPr lang="en-US" sz="340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Staphylococcus aureus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time.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Skin pH of 5.7 -6.2 allows growth of S. </a:t>
            </a:r>
            <a:r>
              <a:rPr lang="en-US" sz="340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aureus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atopic dermatitis individuals.</a:t>
            </a: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</a:t>
            </a:r>
            <a:r>
              <a:rPr lang="en-A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aureus</a:t>
            </a: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abundance at baseline is a predictor for increased </a:t>
            </a:r>
            <a:r>
              <a:rPr lang="en-AU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aureus</a:t>
            </a: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AD severity at endpoint.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AD, atopic dermatitis; HE, healthy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pH–dependent Staphylococcus aureus abundance as predictor for increasing atopic dermatitis severity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Claudia Hülpüsch, Karolina Tremmel, Gertrud Hammel, Madhumita Bhattacharyya, Amedeo de Tomassi,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2888-2898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https://doi.org/10.1111/all.14461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6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2020-11-09T16:29:03Z</dcterms:modified>
</cp:coreProperties>
</file>