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4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Circulating memory B cells are increased in AR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enhanced expression of CD23 on switched memory B cells correlates with antigen-specific IgE levels, symptom scores, and allergen immunotherapy efficacy in AR patients.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AIT, allergen immunotherapy; AR, allergic rhinitis; HC, healthy controls; NSM,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nonswitched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memory; SM, switched memory; Tfh2, type 2 follicular helper T cells;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follicular regulatory T cell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CD23 expression on switched memory B cells bridges T‐B cell interaction in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 Yao, Nan Wang, Cai‐Ling Chen, Li Pan, Zhi‐Chao Wang,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2599-2612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https://doi.org/10.1111/all.14288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2020-11-04T13:31:39Z</dcterms:modified>
</cp:coreProperties>
</file>