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AX- and Clav-specific T-cell clones can be generated from the same patient with immediate hypersensitivity, irrespective of whether AX or Clav is the culprit drug in the combination AX-Clav.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 cross-reactivity between AX and Clav is detected.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 AX, amoxicillin;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clavulanic acid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amoxicillin and clavulanic acid specific T‐cell clones from patients with immediate drug hypersensitivity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Adriana Ariza, Rubén Fernández‐Santamaría, Xiaoli Meng, María Salas, Monday O. Ogese,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2562-2573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https://doi.org/10.1111/all.14298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2020-11-04T13:30:40Z</dcterms:modified>
</cp:coreProperties>
</file>