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provides an insight into the molecular basis of sinonasal mucociliary differentiation.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mRNA and microRNA transcriptome profiling reveal an altered ciliogenesis in CRSwNP compared to control-NM.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BSCs, basal stem-progenitor cells; control-NM, control nasal mucosa;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chronic rhinosinusitis with nasal polyps; ALI, air-liquid interface cell culture system;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microRNA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mRNA and microRNA transcriptome profiling during differentiation of human nasal polyp epithelium reveals an altered ciliogenesis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 Callejas‐Díaz, Guerau Fernandez, Mireya Fuentes, Asunción Martínez‐Antón, Isam Alobid,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2548-2561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https://doi.org/10.1111/all.14307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2020-11-04T13:30:18Z</dcterms:modified>
</cp:coreProperties>
</file>