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211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45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Nickel-specific naïve and memory CD4+ T cells can be detected by induced CD154 (CD40L) expression.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 some allergic donors with recent positive patch test, memory frequencies are increased and linked to markers of in vivo immune activation.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Abbreviations: CDR, complementarity determining region; HTS, high throughput sequencing; MHC, major histocompatibility complex; Ni, nickel; NiSO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nickel sulfate; PBMCs, peripheral blood mononuclear cells; TCR, T cell receptor; TRAV9-2, TCR </a:t>
            </a:r>
            <a:r>
              <a:rPr lang="fr-FR" sz="1800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-chain V-segment</a:t>
            </a:r>
            <a:endParaRPr lang="en-CH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32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TCRs with segment TRAV9‐2 or a CDR3 histidine are overrepresented among nickel‐specific CD4+ T cells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Marina Aparicio‐Soto, Franziska Riedel, Melanie Leddermann, Petra Bacher, Alexander Scheffold,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2574-2586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https://doi.org/10.1111/all.14322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3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169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2020-11-04T13:30:59Z</dcterms:modified>
</cp:coreProperties>
</file>