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4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Mice harboring Tnfaip3-deficient cDC1s (Tnfaip3Lg-KO mice) do not develop Th2-driven eosinophilic airway inflammation upon house dust mite exposure but have elevated numbers of pulmonary IFNγ-expressing CD8+ T-cells.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the lungs of Tnfaip3Lg-KO mice, cDC1s have increased IL-12 and PD-L1 expression.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cDC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conventional dendritic cell; PD-L1, programmed death ligand 1; Tnfaip3, 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TNF alpha-induced protein 3</a:t>
            </a:r>
            <a:endParaRPr lang="en-CH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Tnfaip3 expression in pulmonary conventional type 1 Langerin‐expressing dendritic cells regulates T helper 2‐mediated airway inflammation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Heleen Vroman, Denise van Uden, Ingrid M. Bergen, Jennifer A. C. van Hulst, Melanie Lukkes,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2587-2598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https://doi.org/10.1111/all.14334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3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2020-11-04T13:31:23Z</dcterms:modified>
</cp:coreProperties>
</file>