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211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57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explores the potential benefit of dupilumab in PAR and PAA caused by indoor allergens in adults with msAD.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These results support the benefits of dupilumab for adult patients with PAR and/or PAA associated with msAD.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addition, dupilumab treatment significantly improves disease severity and QoL in patients with msAD.
</a:t>
            </a: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 ACT,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asthma control test;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EASI,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eczema area severity index;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msAD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moderate-to-severe atopic dermatitis; PAA, perennial allergic asthma; PAR, perennial allergic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rhinoconjunctivitis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QoL, quality of life; RCSS,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rhinitis control scoring system</a:t>
            </a:r>
            <a:endParaRPr lang="en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3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Efficacy of dupilumab in atopic comorbidities associated with moderate‐to‐severe adult atopic dermatitis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Eustachio Nettis, Vincenzo Patella, Carla Lombardo, Aikaterini Detoraki, Luigi Macchia,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2653-2661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https://doi.org/10.1111/all.14338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3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184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2020-11-04T13:32:54Z</dcterms:modified>
</cp:coreProperties>
</file>