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FAQLQ-CF was administered to 103 children aged 8-12 years undergoing OI for food allergy and to 25 food-allergic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Children undergoing OIT experienced a significant improvement in quality of life at maintenance and an additional improvement at 6-months follow-up, a time-point representing the real-world impact of the treatment on their lives.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FAQLQ-CF, Food Allergy Quality of Life Questionnaire-Child Form; OD, Odds Ratio; OIT, Oral Immunotherapy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 of children aged 8‐12 years undergoing food allergy oral immunotherapy: Child and parent perspective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Na'ama Epstein‐Rigbi, Michael R. Goldberg, Michael B. Levy, Liat Nachshon, Arnon Elizur,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2623-2632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2020-11-04T13:32:28Z</dcterms:modified>
</cp:coreProperties>
</file>