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Egg allergic children have lower levels of epitope-specific (es)IgA1 and esIgG1 but higher esIgE and esIgD compared to the atopic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Within the allergic group, children with higher esIgD antibodies have decreased odds of anaphylactic reactions.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357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Ovomucoid epitope‐specific repertoire of IgE, IgG4, IgG1, IgA1, and IgD antibodies in egg‐allergic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Suprun, Robert Getts, Galina Grishina, Angela Tsuang, Mayte Suárez‐Fariñas,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2633-2643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https://doi.org/10.1111/all.14357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