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211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4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Basophils infiltrated the OX-induced AD-like skin lesion but barely draining LNs, and they were major IL-4 producers in the affected skin.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Basophil-specific IL-4-deficient mice showed ameliorated skin inflammation even though serum levels of IgG1/IgE remained intact.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AD,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atopic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dermatitis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BAS IL-4 KO,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basophil-specific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IL-4-deficient mouse; OX,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oxazolone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36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Skin‐infiltrating basophils promote atopic dermatitis‐like inflammation via IL‐4 production in mice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Yoshinori Yamanishi, Kotone Mogi, Kazufusa Takahashi, Kensuke Miyake, Soichiro Yoshikawa,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2613-2622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https://doi.org/10.1111/all.14362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36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134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2020-11-04T13:32:13Z</dcterms:modified>
</cp:coreProperties>
</file>