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MRGPRX2 is not mast-cell-specific, as it is expressed on comparable levels on peripheral blood basophils and eosinophils, but not neutrophils, from atopic and non-atopic donors.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of MRGPRX2 by monoclonal antibodies results in calcium influx, enhanced survival, and degranulation with release of cytokines. Mast-cell MRGPRX2 ligand ciprofloxacin, but not PMX-53, shows similar effects</a:t>
            </a:r>
            <a:r>
              <a:rPr lang="en-US" sz="18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Granulocyte activation test with grass pollen in allergic subjects results in basophil and eosinophil MRGPRX2 upregulation similar to CD63 upregulation.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MRGPRX2, mas-related G-protein coupled receptor X2; PMX-53, C5a receptor antagonist; #, survival not assessed with ciprofloxacin, cytokine release not assessed with PMX-53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pseudoallergen receptor MRGPRX2 on peripheral blood basophils and eosinophils: Expression and function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Bettina Wedi, Manuela Gehring, Alexander Kapp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2229-2242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https://doi.org/10.1111/all.14213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2020-10-20T13:46:14Z</dcterms:modified>
</cp:coreProperties>
</file>