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211" y="3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87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Both SCIT and SLIT for grass pollen are more effective, but also more expensive than standard pharmacological treatment.</a:t>
            </a:r>
            <a:endParaRPr lang="en-CH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AIT treatment persistence (i.e. completion of the minimal recommended duration of 3 years) significantly affects cost-effectiveness.  </a:t>
            </a:r>
            <a:endParaRPr lang="en-CH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daily practice AIT for grass pollens may be a cost-effective option only in patients with high treatment persistence rates. </a:t>
            </a:r>
            <a:endParaRPr lang="en-CH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Abbreviations: AIT, allergen immunotherapy; SCIT, subcutaneous immunotherapy; SLIT, sublingual immunotherapy; ICER, incremental cost-effectiveness ratio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H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doi.org/10.1111/all.1424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Cost‐effectiveness of grass pollen allergen immunotherapy in adults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Danilo Di Bona, Massimo Bilancia, Marcello Albanesi, Maria Filomena Caiaffa, Luigi Macchia,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2319-2329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https://doi.org/10.1111/all.14246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24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159</Words>
  <Application>Microsoft Office PowerPoint</Application>
  <PresentationFormat>Custom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Symbol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2020-10-20T13:46:30Z</dcterms:modified>
</cp:coreProperties>
</file>