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211" y="3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667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Estonian children had a more diverse intestinal microbiota than Finnish peers at the age of 6 months.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/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Microbial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composition differed significantly between 6-month-old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Estonian and Finnish children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Especially, genus </a:t>
            </a:r>
            <a:r>
              <a:rPr lang="en-GB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Acinetobacter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was more abundant in skin- and nasal samples of Estonian children. 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/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results support the importance of early exposure to environmental microbes, and suggest that exposure to </a:t>
            </a:r>
            <a:r>
              <a:rPr lang="en-GB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Acinetobacter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might be particularly protective.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Abbreviation: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PCoA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principal coordinates analysis</a:t>
            </a:r>
            <a:endParaRPr lang="en-CH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doi.org/10.1111/all.1425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Contrasting microbiotas between Finnish and Estonian infants: Exposure to Acinetobacter may contribute to the allergy gap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Lasse Ruokolainen, Anna Parkkola, Antti Karkman, Hanna Sinkko, Aleksandr Peet,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2342-2351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https://doi.org/10.1111/all.14250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25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152</Words>
  <Application>Microsoft Office PowerPoint</Application>
  <PresentationFormat>Custom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Symbol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2020-10-20T13:46:48Z</dcterms:modified>
</cp:coreProperties>
</file>