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1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with allergic bronchial asthma have reduced circulating level of active PS.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Administration of exogenous PS attenuates allergic airway inflammation and hyperresponsiveness in mice.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presence of protein S, allergen presentation by dendritic cells to T cells shifts the Th1/Th2 immune balance towards Th1 and inhibits allergic response in the airways, therefore PS has the potential to become a drug for the treatment of allergic bronchial asthma.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US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Abbreviations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OVA,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ovalbumin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PS,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2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S protects against allergic bronchial asthma by modulating Th1/Th2 balance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Kentaro Asayama, Tetsu Kobayashi, Corina N. D'Alessandro‐Gabazza, Masaaki Toda, Taro Yasuma,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2267-2278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https://doi.org/10.1111/all.14261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2020-10-20T13:47:21Z</dcterms:modified>
</cp:coreProperties>
</file>