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15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 </a:t>
            </a:r>
            <a:r>
              <a:rPr lang="en-A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coexpression</a:t>
            </a: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networks underlying HDM-induced Th-cell responses in HDM-sensitized allergic rhinitis patients undergo a 2-stage “rewiring” process during 2-year HDM-SCIT treatment.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symptom reduction (during </a:t>
            </a:r>
            <a:r>
              <a:rPr lang="en-AU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updosing</a:t>
            </a: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associated with initial merging of Th2-effector and IL-2/T-regulatory network modules, without major quantitative changes in gene expression.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A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</a:t>
            </a:r>
            <a:r>
              <a:rPr lang="en-AU" sz="1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phase (end of 2</a:t>
            </a:r>
            <a:r>
              <a:rPr lang="en-AU" sz="1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A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year) involves fusion with an upregulated type-1-interferon-signalling module, potentially stabilizing Th2-antagonistic treatment effects.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A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A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 HDM, house dust mite; SCIT, subcutaneous immunotherapy;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Th, T helper; Treg, T regulatory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2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Rewiring of gene networks underlying mite allergen‐induced CD4 + Th‐cell responses during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 C. Jones, Denise Anderson, Niamh M. Troy, Dominic Mallon, Rochelle Hartmann,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2330-2341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2020-10-20T13:47:52Z</dcterms:modified>
</cp:coreProperties>
</file>