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prospective study, children and adolescents undergoing HSCT lost 94% of allergen-specific 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responses after transplantation.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risk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transferring or maintaining an allergen-specific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response by HSCT was 1,7% and 2,3%,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respectively.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Donors and recipients should be assessed for allergic diseases before HSCT, and recipients should be followed-up by allergists in case of relevant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sensitizations in donors or recipients.</a:t>
            </a:r>
            <a:endParaRPr lang="en-CH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Abbreviation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HSCT, </a:t>
            </a:r>
            <a:r>
              <a:rPr lang="fr-FR" sz="1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hematopoietic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stem </a:t>
            </a:r>
            <a:r>
              <a:rPr lang="fr-FR" sz="1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cell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transplantation</a:t>
            </a:r>
            <a:endParaRPr lang="en-US" b="0" dirty="0">
              <a:solidFill>
                <a:srgbClr val="204894"/>
              </a:solidFill>
            </a:endParaRPr>
          </a:p>
          <a:p>
            <a:endParaRPr lang="en-US" b="0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2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and loss of allergen‐specific responses via stem cell transplantation: A prospective observational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Markus Debiasi, Herbert Pichler, Florian Klinglmüller, Heidrun Boztug, Klara Schmidthaler,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2243-2253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https://doi.org/10.1111/all.14278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7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2020-10-20T13:48:20Z</dcterms:modified>
</cp:coreProperties>
</file>