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6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Prospective observation of more than six thousand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newborns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estimated</a:t>
            </a:r>
            <a:b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frequency of food allergy, varying considerably by diagnostic approach.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in ten children had positive skin prick against common food allergens,</a:t>
            </a:r>
            <a:b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only few actually suffered from food allergy.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GB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first multinational estimate of food allergy frequency challenges</a:t>
            </a:r>
            <a:b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widespread perception of an increase of allergic diseases.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1000"/>
              </a:spcAft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Abbreviation: SPT, skin prick test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2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of food allergy in school‐aged children in eight European countries—The EuroPrevall‐iFAAM birth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Linus Grabenhenrich, Valérie Trendelenburg, Johanna Bellach, Songül Yürek, Andreas Reich,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2294-2308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https://doi.org/10.1111/all.14290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2020-10-20T13:48:42Z</dcterms:modified>
</cp:coreProperties>
</file>