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identifies differences in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IgG4 binding to peanut peptides between peanut-allergic and peanut sensitized children.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Peanut peptide microarray analyses reveal that seven peptides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Ara h 1, Ara h 2 and Ara h 3 are bound more by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peanut-allergic compared to peanut-sensitized patients.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Measuring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the Ara h 2 peptides in combination with Ara h2 enhances the diagnostic accuracy of Ara h 2-specific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PPV, positive predictive value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30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 to epitopes of Ara h 2 enhance the diagnostic accuracy of Ara h 2‐specific IgE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F. Santos, Nuno L. Barbosa‐Morais, Barry K. Hurlburt, Sneha Ramaswamy, Oliver Hemmings,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2309-2318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https://doi.org/10.1111/all.14301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2020-10-20T13:48:58Z</dcterms:modified>
</cp:coreProperties>
</file>