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211" y="3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485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Neonatal RSV infection is associated with increases in pulmonary uric acid and IL-1β and lung immunopathology.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XOI or IL-1RA administration during neonatal RSV infection leads to reduced RSV immunopathology.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XOI or IL-1RA administration during neonatal RSV infection leads to reduced type 2 immune responses during a subsequent model of asthma.
</a:t>
            </a:r>
          </a:p>
          <a:p>
            <a:pPr marL="0" marR="0" lvl="0" indent="0" algn="l" defTabSz="2591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Abbreviations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IL-1RA, IL-1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receptor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antagonist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RSV,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respiratory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syncytial virus;</a:t>
            </a:r>
            <a:b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XOI, xanthine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oxidase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inhibitor</a:t>
            </a:r>
            <a:endParaRPr lang="en-CH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doi.org/10.1111/all.1431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Inhibition of uric acid or IL‐1β ameliorates respiratory syncytial virus immunopathology and development of asthma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Charles F. Schuler IV, Carrie‐Anne Malinczak, Shannon K. K. Best, Susan B. Morris, Andrew J. Rasky,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2279-2293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https://doi.org/10.1111/all.14310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31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165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2020-10-20T13:49:14Z</dcterms:modified>
</cp:coreProperties>
</file>