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3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" sz="1800" kern="1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study, we identify and produce eight new Culicoides r- allergens, Cul o 8 to Cul o 15.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 of 27 tested </a:t>
            </a:r>
            <a:r>
              <a:rPr lang="en-GB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Culicoides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r-allergens, nine are major allergens for IBH and seven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bind serum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&gt;70% of the IBH-affected horses.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Combination of these seven r-allergens could diagnose &gt;90% of IBH horses with a specificity &gt;95%.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200000"/>
              </a:lnSpc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IBH, </a:t>
            </a:r>
            <a:r>
              <a:rPr lang="fr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equine</a:t>
            </a: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insect</a:t>
            </a: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bite </a:t>
            </a:r>
            <a:r>
              <a:rPr lang="fr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hypersensivity</a:t>
            </a: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r-</a:t>
            </a:r>
            <a:r>
              <a:rPr lang="fr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allergen</a:t>
            </a: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r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protein</a:t>
            </a: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recombinant </a:t>
            </a:r>
            <a:r>
              <a:rPr lang="fr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allergen</a:t>
            </a:r>
            <a:r>
              <a:rPr lang="fr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r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Component‐resolved microarray analysis of IgE sensitization profiles to Culicoides recombinant allergens in horses with insect bite hypersensitivity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Ella N. Novotny, Samuel J. White, A. Douglas Wilson, Sara B. Stefánsdóttir, Edwin Tijhaar,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1147-1157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https://doi.org/10.1111/all.14556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2021-04-16T09:37:18Z</dcterms:modified>
</cp:coreProperties>
</file>