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Three distinct endotypes are found in infant 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Persistence of AD at the age of 7 years is predicted with a sensitivity and specificity &gt; 80%.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Factors with 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high impact on the prediction of persistence are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SCORAD at the age of 3 years, milk crust, aggravation triggered by change in the weather and low VEGF serum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levels.</a:t>
            </a:r>
          </a:p>
          <a:p>
            <a:pPr marL="0" lvl="0" indent="0" algn="just">
              <a:lnSpc>
                <a:spcPct val="200000"/>
              </a:lnSpc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SCORAD, scoring of atopic dermatitis; VEGF, vascular endothelial growth factor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persistence of atopic dermatitis in children using clinical attributes and serum proteins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 Lauffer, Veronika Baghin, Marie Standl, Sebastian P. Stark, Manja Jargosch,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1158-1172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2021-04-16T09:37:38Z</dcterms:modified>
</cp:coreProperties>
</file>