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mice, the absence of RAGE protects against neutrophilia and increased airway reactivity induced by acute smoke exposure, but this protection is largely lost when TLR4 is also absent.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humans, smoking is associated with lower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AGER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(encodes RAGE) and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TLR4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expression irrespective of COPD status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AGER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gene expression correlates with neutrophilic inflammation and more severe airway hyperresponsiveness in COPD patients.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AGER, advanced glycation end product receptor; COPD, chronic obstructive pulmonary disease;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MCh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methacholine; RAGE, receptor for advanced glycation end products;  TLR4, toll-like receptor 4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RAGE and TLR4 differentially regulate airway hyperresponsiveness: Implications for COPD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Venkata Sita Rama Raju Allam, Alen Faiz, Maggie Lam, Senani N. H. Rathnayake, Benedikt Ditz,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1123-1135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https://doi.org/10.1111/all.14563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2021-04-16T09:36:41Z</dcterms:modified>
</cp:coreProperties>
</file>