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uses a classical genetic screen employing automated meiotic mapping of pre-genotyped mice and CRISPR/Cas9-based verification to identify numerous mutations causing altered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responses to papain immunization.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Three-quarters of mutations that increased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dominant or semidominant, without causing immunodeficiency in the heterozygous state.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37% of immunocompetent humans may carry a heterozygous, dominant atopy risk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mutation.</a:t>
            </a:r>
          </a:p>
          <a:p>
            <a:pPr marL="0" lvl="0" indent="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CRISPR, clustered regularly interspaced short palindromic repeats; ENU, N-ethyl-N-nitrosourea.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atopy risk mutations identified by mouse forward genetic analysis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Jeffrey A. SoRelle, Zhe Chen, Jianhui Wang, Tao Yue, Jin Huk Choi,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1095-1108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2021-04-16T09:35:56Z</dcterms:modified>
</cp:coreProperties>
</file>