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study, omics strategies are used to identify mechanisms underlying SLIT in a prospective, double-blind, placebo-controlled study.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systemic effect induced by 2 years of SLIT is mediated by the downregulation of effector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Mono- and poly-sensitized patients present differential systemic inflammatory signatures before starting SLIT.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SLIT, sublingual allergen-specific immunotherapy; PBMCs, peripheral blood mononuclear cells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446595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novel systemic biomarker approaches in grass‐pollen sublingual immunotherapy using omics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 Clive Barker‐Tejeda, Raphaelle Bazire, David Obeso, Leticia Mera‐Berriatua, Domenico Rosace,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1199-1212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2021-04-16T09:38:35Z</dcterms:modified>
</cp:coreProperties>
</file>