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6" d="100"/>
          <a:sy n="16" d="100"/>
        </p:scale>
        <p:origin x="547" y="34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-34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just">
              <a:lnSpc>
                <a:spcPct val="200000"/>
              </a:lnSpc>
              <a:spcAft>
                <a:spcPts val="9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This study investigates a community-based sample of 936 participants.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200000"/>
              </a:lnSpc>
              <a:spcAft>
                <a:spcPts val="9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Grass pollen exposure is associated with eosinophilic airway inflammation 1-2 days after exposure and airway obstruction 2-3 days after exposure.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200000"/>
              </a:lnSpc>
              <a:spcAft>
                <a:spcPts val="9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Adults and individuals with current asthma with hay fever and/or pollen sensitization may be at a higher risk and therefore represent a target population for interventional studies.</a:t>
            </a:r>
            <a:endParaRPr lang="en-CH" sz="1800" kern="1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4566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short‐term exposure to grass pollen adversely associated with lung function and airway inflammation in the community?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Nur Sabrina Idrose, Rachel C. A. Tham, Caroline J. Lodge, Adrian J. Lowe, Dinh Bui,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2021; 1136-1146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https://doi.org/10.1111/all.14566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456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146</Words>
  <Application>Microsoft Office PowerPoint</Application>
  <PresentationFormat>Custom</PresentationFormat>
  <Paragraphs>10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21</cp:revision>
  <cp:lastPrinted>2019-03-05T14:03:58Z</cp:lastPrinted>
  <dcterms:created xsi:type="dcterms:W3CDTF">2019-03-05T14:03:40Z</dcterms:created>
  <dcterms:modified xsi:type="dcterms:W3CDTF">2021-04-16T09:37:00Z</dcterms:modified>
</cp:coreProperties>
</file>