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identifies 5 infant feeding clusters based on three main features of infant feeding (breastfeeding, infant formula, solid food introduction).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Cluster 2 (27.2% of infants) includes infants exclusively breastfed during the first 3 months, who are less likely to have asthma at 8 years compared to infants mainly fed with regular formula.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Cluster 4 (7.3%) includes infants using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pHF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-HA at 3 months, who have lower lung function, higher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FeNO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higher risk of sensitisation at 8 years compared to infants fed with regular formula.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eHF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extensively hydrolysed formula;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FeNO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fractional exhaled nitric oxide; FEV</a:t>
            </a:r>
            <a:r>
              <a:rPr lang="en-GB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forced expiratory volume in one second; FVC, forced vital capacity;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pHF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-HA, partially hydrolysed formula with hypoallergenic label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56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 feeding clusters are associated with respiratory health and allergy at school age in the PARIS birth cohort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Hélène Amazouz, Blandine de Lauzon‐Guillain, Mélisande Bourgoin‐Heck, Jocelyne Just, Nicole Beydon,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1223-1234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https://doi.org/10.1111/all.14568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56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222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2021-04-16T09:39:11Z</dcterms:modified>
</cp:coreProperties>
</file>