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analyzes antigen-specific B and T lymphocytes in an adoptive transfer airway inflammation mouse model in response to 9-cis retinoic acid (9cRA) and after lymphocyte-specific genetic targeting of the receptor RARα.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RARα-overexpression in antigen-specific B cells promotes differentiation into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plasmablasts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 the expense of germinal center B cells.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antigen-specific T cells, RARα strongly promotes the differentiation of T follicular helper cells followed by an enhanced germinal center response.</a:t>
            </a:r>
          </a:p>
          <a:p>
            <a:pPr marL="0" lvl="0" indent="0" algn="just">
              <a:lnSpc>
                <a:spcPct val="150000"/>
              </a:lnSpc>
              <a:buFont typeface="Symbol" panose="05050102010706020507" pitchFamily="18" charset="2"/>
              <a:buNone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FDC, follicular dendritic cell; GC, germinal center;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Tfh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 follicular helper cell; RARα, retinoic acid receptor alpha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A controls the allergic response through T follicular helper cell as well as plasmablast differentiation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Josephine Scholz, Julia Kuhrau, Frederik Heinrich, Gitta Anne Heinz, Andreas Hutloff,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1109-1122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https://doi.org/10.1111/all.14581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2021-04-16T09:36:26Z</dcterms:modified>
</cp:coreProperties>
</file>