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547" y="3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245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l">
              <a:lnSpc>
                <a:spcPct val="20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study demonstrates a newly-developed robust mouse model of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-mediated cashew anaphylaxis.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20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Cashew-sensitized mice are treated with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epicutaneous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patches containing cashew protein extract (cashew patches) or excipient (placebo patches) for 16 weeks.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20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Mice treated with cashew patches present a decrease in cashew-specific Th2 response and a decrease in mast cell reactivity and anaphylaxis symptoms following oral challenge.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l">
              <a:lnSpc>
                <a:spcPct val="200000"/>
              </a:lnSpc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Abbreviation: EPIT,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epicutaneous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immunotherapy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60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Epicutaneous immunotherapy protects cashew‐sensitized mice from anaphylaxis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Benjamin Pelletier, Audrey Perrin, Noémie Assoun, Camille Plaquet, Nathalie Oreal,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1213-1222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https://doi.org/10.1111/all.14605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60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136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2021-04-16T09:38:53Z</dcterms:modified>
</cp:coreProperties>
</file>