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Distinct disease-related gene expression profiles depend on anatomical location - keratinization is dominating in the posterior thigh and lipid metabolism in the upper back.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Relative abundance of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associated with disease severity in the posterior thigh, but not in the upper back.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abundance of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posterior thigh is associated with keratinization and circadian rhythm regulating genes.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 and transcriptional differences elucidate atopic dermatitis heterogeneity across skin sites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Noora Ottman, Mauricio Barrientos‐Somarribas, Nanna Fyhrquist, Helen Alexander, Lukas Wisgrill,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1173-1187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2021-04-16T09:37:56Z</dcterms:modified>
</cp:coreProperties>
</file>