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phase 3 HELP Study,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HRQoL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patients with HAE-1/2 was evaluated using the angioedema-specific AE-QoL.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26 weeks,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lanadelumab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-treated patients experienced significantly greater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HRQoL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improvements than placebo-treated patients.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receiving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lanadelumab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300 mg q2wks were most likely to see clinically meaningful benefit, with 81% reaching the MCID and seven times greater odds versus placebo for this </a:t>
            </a:r>
            <a:r>
              <a:rPr lang="en-US" sz="18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achievement.</a:t>
            </a:r>
          </a:p>
          <a:p>
            <a:pPr marL="0" lvl="0" indent="0" algn="l">
              <a:lnSpc>
                <a:spcPct val="200000"/>
              </a:lnSpc>
              <a:spcAft>
                <a:spcPts val="6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AE-QoL, Angioedema Quality of Life Questionnaire; HAE, hereditary angioedema;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HRQoL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health-related quality of life; MCID, minimal clinically important difference; q2wks, every 2 weeks; q4wks, every 4 weeks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lanadelumab on health‐related quality of life in patients with hereditary angioedema in the HELP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 R. Lumry, Karsten Weller, Markus Magerl, Aleena Banerji, Hilary J. Longhurst,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1188-1198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https://doi.org/10.1111/all.14680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8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2021-04-16T09:38:16Z</dcterms:modified>
</cp:coreProperties>
</file>