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7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Serum levels of STC1 were decreased in asthma and correlated with asthma control and lung function.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STC1 was mainly expressed in the bronchial epithelium and intranasal administration of rhSTC1 reduced AHR and inflammation in mice.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IL-13 suppressed STC1 release from 16HBE cells, whereas rhSTC1 blocked SOCE by suppressing STIM1 and further inhibited ASM cell contractility.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16HBE, human bronchial epithelial cell line;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AHR, airway hyperresponsiveness; ASM, airway smooth muscle; OVA, ovalbumin; rhSTC1, recombinant human STC1; SOCE, store-operated Ca2+ entry; STC1, stanniocalcin-1; STIM1, stromal interaction molecule 1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Epithelial expression and role of secreted STC1 on asthma airway hyperresponsiveness through calcium channel modulation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Jiayan Xu,, Yaqi Meng,, Man Jia,, Jie Jiang,, Yi Yang,,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2475-2487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https://doi.org/10.1111/all.14727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2021-08-13T09:15:12Z</dcterms:modified>
</cp:coreProperties>
</file>