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>
              <a:lnSpc>
                <a:spcPct val="115000"/>
              </a:lnSpc>
              <a:tabLst>
                <a:tab pos="4465955" algn="l"/>
              </a:tabLst>
            </a:pP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proportion of Tregs is nearly two-fold higher in exclusively breastfed neonates compared to those who received formula milk only.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Breastfed neonates show a specific and Treg-dependent reduction in proliferative T cell responses to non-inherited maternal antigens.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Short chain fatty acid producing taxa (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Veillonella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Gemella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are enriched in stool samples of exclusively breastfed neonates.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l">
              <a:lnSpc>
                <a:spcPct val="115000"/>
              </a:lnSpc>
              <a:spcAft>
                <a:spcPts val="1000"/>
              </a:spcAft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PBMC, peripheral blood mononuclear cell; Treg, regulatory T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7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Breastfeeding promotes early neonatal regulatory T-cell expansion and immune tolerance of non-inherited maternal antigens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Hannah Wood,, Animesh Acharjee,, Hayden Pearce,, Mohammed Nabil Quraishi,, Richard Powell,,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2447-2460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https://doi.org/10.1111/all.14736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73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2021-08-13T09:14:42Z</dcterms:modified>
</cp:coreProperties>
</file>