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AIT inhibited pro-inflammatory CXCL8, IL24 and CCL26 mRNA expression in alveolar sputum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SCGB1A1 was induced in lower airway cells independently of the asthma status and allergen season.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epithelial type-2 (E2) cytokine IL-24 was reduced following three years of AIT-treatment, while SCGB1A1 was significantly increased and identified as a suppressor of epithelial gene expression.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AIT, allergen-specific immunotherapy; CCL, C-C motif chemokine ligand; CXCL, C-X-C motif chemokine ligand; SCGB1A1,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secretoglobin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1A1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Allergen-specific immunotherapy induces the suppressive secretoglobin 1A1 in cells of the lower airways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Ulrich M. Zissler,, Constanze A. Jakwerth,, Ferdinand Guerth,, Larissa Lewitan,, Sandra Rothkirch,,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2461-2474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https://doi.org/10.1111/all.14756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2021-08-13T09:14:57Z</dcterms:modified>
</cp:coreProperties>
</file>