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marR="2413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Whole Genome Sequencing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 used to search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genomewide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deleterious genetic variants that are differentially enriched in ADEH+ compared to ADEH- and non-atopic controls.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413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gene-based comparison between cases and controls was used prioritize genes enriched for such variants to be followed up for functional validation.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413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Functional validation reveals two genes: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SIDT2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RBBP8NL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involved in keratinocyte differentiation and responses against HSV-1 infection.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nion Pro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nion Pro"/>
              </a:rPr>
              <a:t>Abbreviations: AD, atopic dermatitis;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ADEH+, atopic dermatitis with a history of eczema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herpeticum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nion Pro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ADEH-, atopic dermatitis without a history of eczema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herpeticum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HSV-1, herpes simplex virus-1; IFN, interferon; RBBP8NL, RBBP8 N-terminal-like;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SIDT2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SID1 transmembrane family member 2;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siRNA, small interfering RNA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genome sequencing identifies novel genetic mutations in patients with eczema herpeticum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Lianghua Bin,, Claire Malley,, Patricia Taylor,, Meher Preethi Boorgula,, Sameer Chavan,,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2510-2523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2021-08-13T09:16:34Z</dcterms:modified>
</cp:coreProperties>
</file>