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MALDI-TOF MS and MALDI-TOF MS/MS techniques, we identify more than 150 different N-glycans in the tear fluid,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Lewis</a:t>
            </a:r>
            <a:r>
              <a:rPr lang="en-US" sz="1800" kern="100" baseline="30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epitopes playing a role in inflammation.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are distinct and unique 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glycome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profiles in tear fluid from CTRL, VKC and AKC.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intensities of peaks refer to glycans from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serotransferrin in VKC and AKC, and decreased intensity of peaks - to IgG and IgA in VKC and AKC compared to CTRL.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MALDI-TOF, matrix assisted laser desorption ionization; AKC, atopic keratoconjunctivitis; CTLR, control; MS, mass spectrometry; VKC, vernal keratoconjunctivitis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 N-glycomics in vernal and atopic keratoconjunctivitis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Messina,, Angelo Palmigiano,, Claudia Tosto,, Donata Agata Romeo,, Luisa Sturiale,,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2500-2509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https://doi.org/10.1111/all.14775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2021-08-13T09:16:17Z</dcterms:modified>
</cp:coreProperties>
</file>