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7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this population-based prospective cohort study in Australia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we evaluate air pollution association with eczema and allergic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sensitisation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After 10 years of follow-up, 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1.6 µg/m</a:t>
            </a:r>
            <a:r>
              <a:rPr lang="en-AU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increase in PM</a:t>
            </a:r>
            <a:r>
              <a:rPr lang="en-AU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2.5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exposure is associated with increased odds of aeroallergen sensitisation in both sexes.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males, 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2.3 ppb increase in NO</a:t>
            </a:r>
            <a:r>
              <a:rPr lang="en-AU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 associated with increased odds of prevalent eczema and atopic eczema.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CI, confidence interval; NO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nitrogen dioxide;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OR, odds ratio; PM</a:t>
            </a: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2.5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particulate matter with an aerodynamic diameter of 2.5 µm or less; ppb, parts per billion; TAHS, Tasmanian Longitudinal Health Study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78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between ambient air pollution and development and persistence of atopic and non-atopic eczema in a cohort of adults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Diego J. Lopez,, Caroline J. Lodge,, Dinh S. Bui,, Nilakshi T. Waidyatillake,, John C. Su,,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2524-2534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https://doi.org/10.1111/all.14783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78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197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23</cp:revision>
  <cp:lastPrinted>2019-03-05T14:03:58Z</cp:lastPrinted>
  <dcterms:created xsi:type="dcterms:W3CDTF">2019-03-05T14:03:40Z</dcterms:created>
  <dcterms:modified xsi:type="dcterms:W3CDTF">2021-08-13T09:16:55Z</dcterms:modified>
</cp:coreProperties>
</file>