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00" d="100"/>
        <a:sy n="100" d="100"/>
      </p:scale>
      <p:origin x="0" y="-403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Uninfected HAE patients were assessed in QP and RTNP during COVID-19.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Number of HAE attacks, in correlation with DASS-stress, DASS-anxiety, DASS-depression and FC-19 scores, were higher in QP than RTNP, whereas attack severity was not different. 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COVID-19 outbreak causes an increase in the number of HAE attacks in relation to anxiety, depression, stress and fear of Covid-19.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DASS, depression anxiety stress scale; FC-19, fear of Covid-19 scale; HAE, hereditary angioedema; NOA, number of attacks; QP, quarantine period; RTNP, return to normal period; VAS10, visual analogue scale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79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anxiety, stress and depression related to COVID-19 pandemic on the course of hereditary angioedema with C1-inhibitor deficiency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Deniz Eyice Karabacak,, Semra Demir,, Osman Ozan Yeğit,, Ali Can,, Kadriye Terzioğlu,,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2535-2543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https://doi.org/10.1111/all.14796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79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194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2021-08-13T09:17:22Z</dcterms:modified>
</cp:coreProperties>
</file>