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Allergy was confirmed in 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12.4% of children reporting </a:t>
            </a:r>
            <a:r>
              <a:rPr lang="es-E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non-</a:t>
            </a:r>
            <a:r>
              <a:rPr lang="es-ES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immediate</a:t>
            </a:r>
            <a:r>
              <a:rPr lang="es-E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reactions</a:t>
            </a:r>
            <a:r>
              <a:rPr lang="es-E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E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betalactams</a:t>
            </a:r>
            <a:r>
              <a:rPr lang="es-E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shorter interval of days of treatment for reaction onset was found in DPT when comparing with the original reaction, but no differences were found regarding the percentage of experienced symptoms.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Delayed reading-intradermal and </a:t>
            </a:r>
            <a:r>
              <a:rPr lang="es-ES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lymphocyte</a:t>
            </a:r>
            <a:r>
              <a:rPr lang="es-E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transformation</a:t>
            </a:r>
            <a:r>
              <a:rPr lang="es-E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tests</a:t>
            </a:r>
            <a:r>
              <a:rPr lang="es-E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were positive in 13.33% and 52.9% of allergic children, respectively.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ES" sz="18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Abbreviations: DPT, drug provocation test; MPE, maculopapular exanthema; URT, urticaria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Single-dose prolonged drug provocation test, without previous skin testing, is safe for diagnosing children with mild non-immediate reactions to beta-lactams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Prieto,, Candelaria Muñoz,, Gádor Bogas,, Rubén Fernández-Santamaría,, Francisca Palomares,,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2544-2554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https://doi.org/10.1111/all.14800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2021-08-13T09:17:37Z</dcterms:modified>
</cp:coreProperties>
</file>