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eNose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sensor fluctuations increased after a RV-16 challenge in asthmatic and healthy adults, more evidently in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asthma, the increase 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eNose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fluctuations occurred before the onset of cold-like symptoms.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magnitude of the change 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eNose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fluctuations was not correlated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cold-like symptoms, but moderately correlated with pre- and post-challenge cytokine levels in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asthma.</a:t>
            </a:r>
          </a:p>
          <a:p>
            <a:pPr marL="0" lvl="0" indent="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fractional exhaled nitric oxide; RV-16, rhinovirus-16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8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day-to-day fluctuations in exhaled breath profiles after a rhinovirus challenge in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Ariana Lammers,, Paul Brinkman,, Louwrina H. te Nijenhuis,, Rianne de Vries,, Yennece W. F. Dagelet,,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2488-2499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https://doi.org/10.1111/all.14811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24</cp:revision>
  <cp:lastPrinted>2019-03-05T14:03:58Z</cp:lastPrinted>
  <dcterms:created xsi:type="dcterms:W3CDTF">2019-03-05T14:03:40Z</dcterms:created>
  <dcterms:modified xsi:type="dcterms:W3CDTF">2021-08-13T09:15:45Z</dcterms:modified>
</cp:coreProperties>
</file>