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algn="just">
              <a:lnSpc>
                <a:spcPct val="115000"/>
              </a:lnSpc>
            </a:pPr>
            <a:r>
              <a:rPr lang="en-US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-cross-blocking antibodies to </a:t>
            </a:r>
            <a:r>
              <a:rPr lang="en-US" sz="1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Fagales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following sublingual immunotherapy with recombinant Bet v 1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Bet v 1-allergic individuals show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cross-reactivity with allergens from </a:t>
            </a:r>
            <a:r>
              <a:rPr lang="en-US" sz="18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Fagales.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Sublingual immunotherapy with the reference allergen Bet v 1 induces individually diverse repertoires of cross-reactive IgG1 and IgG4 antibodies.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cross-blocking bioactivity of IgG1 and IgG4 antibodies is highly variable and not predictable from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-cross-reactivity.</a:t>
            </a:r>
            <a:endParaRPr lang="en-CH" sz="1800" kern="1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81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IgE-cross-blocking antibodies to Fagales following sublingual immunotherapy with recombinant Bet v 1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João Rodrigues Grilo,, Claudia Kitzmüller,, Lorenz Aglas,, Gabriela Sánchez Acosta,, Ute Vollmann,,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2555-2564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https://doi.org/10.1111/all.14817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81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132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2021-08-13T09:17:54Z</dcterms:modified>
</cp:coreProperties>
</file>