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association study between HLA class-II alleles and specific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sensitization to a large panel of aeroallergens reveals 19 statistically significant associations, almost exclusively with pollen allergens.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strongest associations are found for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mugwort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Art v1, with DQB1*05:01, DQA1*01:01 and DRB1*01:01 alleles.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HLA class-II alleles might be specifically associated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sensitization to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seasonal allergens.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immunoglobin E; HLA, human leukocyte antigen.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pPr algn="l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8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 between specific IgE sensitization to 26 respiratory allergen molecules and HLA class II alleles in the EGEA cohort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Hubert Gheerbrant,, Alicia Guillien,, Raphaël Vernet,, Christian Lupinek,, Christophe Pison,,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2575-2586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https://doi.org/10.1111/all.14820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2021-08-13T09:18:30Z</dcterms:modified>
</cp:coreProperties>
</file>