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Germline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antibodies were of low-affinity to allergen.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Low affinity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antibodies are able to activate mast cells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vitro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vivo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via high avidity binding.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Allergen A induces specific high affinity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antibodies, but with low affinity to allergen B, which could activate mast cells by high-avidity binding to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antibodies.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OD595, optical density 595 nm; PBS, phosphate-buffered saline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Low-affinity but high-avidity interactions may offer an explanation for IgE-mediated allergen cross-reactivity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Xinyue Chang,, Lisha Zha,, Alexandra Wallimann,, Mona O. Mohsen,, Pascal Krenger,,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2565-2574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https://doi.org/10.1111/all.14864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6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2021-08-13T09:18:08Z</dcterms:modified>
</cp:coreProperties>
</file>