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41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Expression of CIRP in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sinonasal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tissues and nasal secretions is significantly increased in both patients with eosinophilic and non-eosinophilic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TNF-α, LPS, Der p1, IL-4, IL-13, IL-17A and IL-10 induce the production and secretion of CIRP from nasal epithelial cells and macrophages.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elevated CIRP then promotes MMP and VEGF-A production from macrophages and nasal epithelial cells via TLR4, and therefore contributes to the edema formation in both eosinophilic and non-eosinophilic nasal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polyps.</a:t>
            </a:r>
          </a:p>
          <a:p>
            <a:pPr marL="0" lvl="0" indent="0" algn="just">
              <a:lnSpc>
                <a:spcPct val="150000"/>
              </a:lnSpc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CIRP, cold-inducible RNA-binding protein;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polyps; Der p1,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Dermatophagoides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pteronyssinus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group 1; ECM, extracellular matrix;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LPS, lipopolysaccharide; MMP, matrix metalloproteinase; TLR4, Toll-like receptor 4;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TIMP, tissue metallopeptidase inhibitor; TNF-α, tumor necrosis factor-α; VEGF-A, vascular endothelial growth factor-A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2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Cold‐inducible RNA‐binding protein contributes to tissue remodeling in chronic rhinosinusitis with nasal polyps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Li‐Li Shi, Jin Ma, Yi‐Ke Deng, Cai‐Ling Chen, Heng Wang,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https://doi.org/10.1111/all.14287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225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2021-03-12T13:06:16Z</dcterms:modified>
</cp:coreProperties>
</file>