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 is no difference between allergic and non-allergic children in clinical features and laboratory/immunological findings, and allergy is not a risk factor for COVID-19.</a:t>
            </a:r>
            <a:endParaRPr lang="en-CH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majority (97.8%) of infected children were not severe, and 24 (13.2%) of them had asymptomatic infections. Laboratory results were mostly within normal ranges, and only a small ratio of lymphopenia (3.9%) and eosinopenia (29.5%) were observed. </a:t>
            </a:r>
            <a:endParaRPr lang="en-CH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Higher proportion of patients with pneumonia have fever, cough, comorbidities, and increased inflammatory biomarkers (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procalcitonin, alkaline phosphatase and serum interleukins (IL)-2, IL-4, IL-6, IL-10 and TNF-α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than those without pneumonia.</a:t>
            </a:r>
            <a:endParaRPr lang="en-CH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AD, atopic dermatitis; AR, allergic rhinitis; AST, aspartate aminotransferase, AURI, acute upper respiratory infection; COVID-19, coronavirus disease 2019; DA, drug allergy; FA, food allergy; PCT, procalcitonin; SARS-CoV-2, severe acute respiratory syndrome coronavirus 2; TNF, tumor necrosis factor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characteristics of 182 pediatric COVID‐19 patients with different severities and allergic status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 Du, Xiang Dong, Jin‐jin Zhang, Yi‐yuan Cao, Mubeccel Akdis,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2021-03-12T13:06:30Z</dcterms:modified>
</cp:coreProperties>
</file>