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3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1270"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096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"/>
              <a:tabLst>
                <a:tab pos="26924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circulating eosinophil counts decrease dramatically 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most 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OVID-19 patients.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096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"/>
              <a:tabLst>
                <a:tab pos="26924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Low eosinophil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counts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sl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ow recovery may be related to severe conditions.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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restore of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eosinophil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counts is synchronous with the improvement of chest CT, later than that of body temperature, but earlier than the negative conversion of nucleic acid assays.</a:t>
            </a:r>
            <a:endParaRPr lang="en-US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200000"/>
              </a:lnSpc>
              <a:buFont typeface="Wingdings" panose="05000000000000000000" pitchFamily="2" charset="2"/>
              <a:buNone/>
            </a:pPr>
            <a:endParaRPr lang="en-US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COVID-19, coronavirus disease 2019; CT, computed tomography; EOS, eosinophil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peripheral blood eosinophil counts in COVID‐19 patients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Guogang Xie, Fengming Ding, Lei Han, Dongning Yin, Hongzhou Lu,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https://doi.org/10.1111/all.14465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2021-03-12T13:05:27Z</dcterms:modified>
</cp:coreProperties>
</file>