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547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56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compares the clinical, radiological and laboratory characteristics</a:t>
            </a:r>
            <a:b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longitudinal variations in laboratory parameters of the 289 hospitalized patients with COVID-19 with different severity and clinical outcomes.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propose that elder age, a greater number of affected lobe(s), elevated C- CRP level and increased prevalence of chest tightness/dyspnea and smoking history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may be associated with the fatal outcome of patients with severe COVID-19.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identify strong correlations between age, affected lobe numbers and laboratory variables.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BUN, blood urea nitrogen; COVID-19, coronavirus infectious disease 2019;</a:t>
            </a:r>
            <a:b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CRP, C-reactive protein; NLR, neutrophil-to-leucocyte ratio; PC1/2, principal component 1/2; PCT, procalcitonin</a:t>
            </a:r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49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Clinical, radiological, and laboratory characteristics and risk factors for severity and mortality of 289 hospitalized COVID‐19 patients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Jin‐jin Zhang, Yi‐yuan Cao, Ge Tan, Xiang Dong, Bin‐chen Wang,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Issue; 2021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https://doi.org/10.1111/all.14496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49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207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2021-03-12T13:06:44Z</dcterms:modified>
</cp:coreProperties>
</file>