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adjusting for confounding factors, COVID-19 patients with COPD have higher risks of developing severe illness and acute respiratory distress syndrome than COVID-19 patients with asthma.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Palatino Linotype" panose="02040502050505030304" pitchFamily="18" charset="0"/>
              </a:rPr>
              <a:t>COPD patients have increased, whereas asthmatics have decreased ACE2 protein expression in lower airways, compared with that in control subjects without asthma and COPD.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Palatino Linotype" panose="02040502050505030304" pitchFamily="18" charset="0"/>
              </a:rPr>
              <a:t>IL-17A, TNF-α, and IL-12 promote, while IL-4 and IL-13 suppress ACE2 expression in airway BEAS-2B cells.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150000"/>
              </a:lnSpc>
            </a:pPr>
            <a:r>
              <a:rPr lang="en-US" sz="1800" kern="0" dirty="0">
                <a:effectLst/>
                <a:latin typeface="Arial" panose="020B0604020202020204" pitchFamily="34" charset="0"/>
                <a:ea typeface="Palatino Linotype" panose="0204050205050503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>
                <a:effectLst/>
                <a:latin typeface="Arial" panose="020B0604020202020204" pitchFamily="34" charset="0"/>
                <a:ea typeface="Palatino Linotype" panose="02040502050505030304" pitchFamily="18" charset="0"/>
              </a:rPr>
              <a:t>ACE2,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angiotensin-converting enzyme II;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ARDS, acute respiratory distress syndrome; BEAS-2B, adenovirus-12 SV40 hybrid virus transformed bronchial epithelial cells; COPD, </a:t>
            </a:r>
            <a:r>
              <a:rPr lang="en-US" sz="1800" dirty="0">
                <a:effectLst/>
                <a:latin typeface="Arial" panose="020B0604020202020204" pitchFamily="34" charset="0"/>
                <a:ea typeface="Palatino Linotype" panose="02040502050505030304" pitchFamily="18" charset="0"/>
              </a:rPr>
              <a:t>chronic obstructive pulmonary disease;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COVID-19, </a:t>
            </a:r>
            <a:r>
              <a:rPr lang="en-U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Palatino Linotype" panose="02040502050505030304" pitchFamily="18" charset="0"/>
              </a:rPr>
              <a:t>oronavirus disease 2019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effects of asthma and COPD comorbidity on disease expression and outcome in patients with COVID‐19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 Song, Ming Zeng, Hai Wang, Chuan Qin, Hong‐Yan Hou,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https://doi.org/10.1111/all.14517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2021-03-12T13:06:01Z</dcterms:modified>
</cp:coreProperties>
</file>