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Calibri (Body)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combination of NAT and serological testing for IgM antibody significantly improves the detection sensitivity of asymptomatic COVID-19 infections, compared with NAT alone.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Calibri (Body)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S1 specific IgM antibody response with rapid emergence and disappearance might be helpful to assist NAT for early identification of infectious individuals.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Calibri (Body)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majority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asymptomatics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induce very low levels of neutralizing antibody that disappear in two months.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NAT, nucleic acid testing; FI, fluorescence intensity; NT50, half-maximal neutralizing titer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2021 https://doi.org/10.1111/all.14622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1712" y="4693923"/>
            <a:ext cx="19890801" cy="13257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1503F2-34E2-48C0-9C92-A840328371D6}"/>
              </a:ext>
            </a:extLst>
          </p:cNvPr>
          <p:cNvSpPr txBox="1"/>
          <p:nvPr/>
        </p:nvSpPr>
        <p:spPr>
          <a:xfrm>
            <a:off x="1981200" y="733766"/>
            <a:ext cx="28613099" cy="21714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800" b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Antibody dynamics to SARS-CoV-2 in asymptomatic COVID-19 infections </a:t>
            </a:r>
          </a:p>
          <a:p>
            <a:r>
              <a:rPr lang="en-US" b="0" dirty="0"/>
              <a:t>Qing Lei, Yang Li , Hong‐</a:t>
            </a:r>
            <a:r>
              <a:rPr lang="en-US" b="0" dirty="0" err="1"/>
              <a:t>yan</a:t>
            </a:r>
            <a:r>
              <a:rPr lang="en-US" b="0" dirty="0"/>
              <a:t> Hou, Feng Wang, et al.</a:t>
            </a:r>
          </a:p>
        </p:txBody>
      </p:sp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25</cp:revision>
  <cp:lastPrinted>2019-03-05T14:03:58Z</cp:lastPrinted>
  <dcterms:created xsi:type="dcterms:W3CDTF">2019-03-05T14:03:40Z</dcterms:created>
  <dcterms:modified xsi:type="dcterms:W3CDTF">2021-03-12T13:19:36Z</dcterms:modified>
</cp:coreProperties>
</file>