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Commercial mouse epithelial extracts are heterogeneous, and their allergen profiles differ from mouse urine. The former contain predominantly albumin,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latter MUPs.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MUPs are present in environmental dust.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MUPs are expressed differentially in individual mice, in males and females,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in wild mice versus inbred mice. Glycosylation of MUPs adds a further level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individualized complexity.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HRMS, high resolution mass spectrometry; LC, liquid chromatography; MRM, multiple reactions monitoring; MUP, major urinary proteins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and complexity of mouse allergens in urine, house dust, and allergen extracts assessed with an immuno-allergomic approach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T. Mindaye,, Carl Sun,, Sayyed Amin Zarkesh Esfahani,, Elizabeth C. Matsui,, Michael J. Sheehan,,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3723-3732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2021-11-29T23:24:38Z</dcterms:modified>
</cp:coreProperties>
</file>