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653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examines whether the airway cytokine/chemokine profile is associated with development of asthma and allergy later in childhood.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20 immune mediators were measured in the airway mucosal lining fluid of 620 one-month old healthy neonates.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Distinct airway immune profiles are associated with development of inhalant allergy (higher IL-1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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lower CCL26) and asthma (lower IL-1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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CXCL8), suggesting an early origin and different pathogenesis of childhood asthma and allergy.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COPSAC, Copenhagen Prospective Studies on Asthma in Childhood;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CCL, C-C motif chemokine ligand; CXCL, C-X-C motif chemokine ligand; IL, interleukin; INF, interferon; TNF, tumor necrosis factor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86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Neonatal airway immune profiles and asthma and allergy endpoints in childhood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 L. Chawes,, Helene M. Wolsk,, Christian J. Carlsson,, Morten A. Rasmussen,, Nilofar Følsgaard,,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3713-3722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https://doi.org/10.1111/all.14862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86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197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2021-11-29T23:24:54Z</dcterms:modified>
</cp:coreProperties>
</file>